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5" r:id="rId4"/>
    <p:sldId id="261" r:id="rId5"/>
    <p:sldId id="262" r:id="rId6"/>
    <p:sldId id="263" r:id="rId7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B4EDEDC-9C5C-4D2C-A9D3-0F80174AA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CE75F8E-1B11-46FA-B28D-BA8557DC9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2495550"/>
            <a:ext cx="5041900" cy="5810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Avenir LT Std 35 Light" panose="020B0402020203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Insérez ici le titre et la date de la manifestation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E48F868-44FF-4D43-8EED-0513F9FFB7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86275" y="103188"/>
            <a:ext cx="2371725" cy="20494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B914F02-B05A-4E30-A453-BE1086599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15075"/>
            <a:ext cx="1397000" cy="5937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7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05 59 11 .. ..</a:t>
            </a:r>
          </a:p>
          <a:p>
            <a:pPr lvl="0"/>
            <a:r>
              <a:rPr lang="fr-FR" dirty="0"/>
              <a:t>fmesples@pau-evenements.fr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723FB3C-0B1D-4186-A29A-16DD07985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985000"/>
            <a:ext cx="1397000" cy="17145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="1" cap="all" baseline="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fr-FR" sz="1200" dirty="0">
                <a:latin typeface="Avenir LT Std 35 Light" panose="020B0402020203020204" pitchFamily="34" charset="0"/>
              </a:rPr>
              <a:t>Dossier à retourner avant 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9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25AFAAB-5B2A-485B-99B4-9CC34EACC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7850B89-B7BC-4A29-AECF-2BFA2B88D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0CF4306-93CC-4652-A6D3-C9F9B4E89A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2050" y="5861050"/>
            <a:ext cx="2724150" cy="1905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fr-FR" sz="1000" b="1" dirty="0">
                <a:latin typeface="Avenir LT Std 35 Light" panose="020B0402020203020204" pitchFamily="34" charset="0"/>
              </a:rPr>
              <a:t>Inscrire la date limite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9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afficher&#10;&#10;Description générée automatiquement">
            <a:extLst>
              <a:ext uri="{FF2B5EF4-FFF2-40B4-BE49-F238E27FC236}">
                <a16:creationId xmlns:a16="http://schemas.microsoft.com/office/drawing/2014/main" id="{11BE4D89-81CB-40BB-9400-D68AB372A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3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C99EB9-4362-40D1-82D7-050CA8970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B40614-D26D-42CA-A4F0-0D222E328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8"/>
            <a:ext cx="6858000" cy="9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152C-4AE3-447A-9525-2E0661F14A3D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022C-1448-4D84-960A-C972CE897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2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52C81B-BDBC-41ED-A2DD-42CCDD2CC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12 </a:t>
            </a:r>
            <a:r>
              <a:rPr lang="fr-FR" baseline="30000" dirty="0" err="1"/>
              <a:t>èmes</a:t>
            </a:r>
            <a:r>
              <a:rPr lang="fr-FR" dirty="0"/>
              <a:t>  Rencontres France Hydro Electricité</a:t>
            </a:r>
          </a:p>
          <a:p>
            <a:pPr algn="ctr"/>
            <a:r>
              <a:rPr lang="fr-FR" dirty="0"/>
              <a:t>27 &amp; 28 mai 2020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53BC9-14A0-4525-87A0-127B3FBDB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Frédérique DUTHU-MESPLÈS</a:t>
            </a:r>
          </a:p>
          <a:p>
            <a:r>
              <a:rPr lang="fr-FR" dirty="0"/>
              <a:t>Tél. : 05 59 11 2103</a:t>
            </a:r>
          </a:p>
          <a:p>
            <a:r>
              <a:rPr lang="fr-FR" dirty="0"/>
              <a:t>fmesples@paucc.com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0143D2-4AEC-4432-8286-C2DCF8DEB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" name="Espace réservé pour une image  26" descr="Une image contenant alimentation, signe&#10;&#10;Description générée automatiquement">
            <a:extLst>
              <a:ext uri="{FF2B5EF4-FFF2-40B4-BE49-F238E27FC236}">
                <a16:creationId xmlns:a16="http://schemas.microsoft.com/office/drawing/2014/main" id="{3EA7D92A-2096-4B8F-96F1-B9E5259F81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-1581" r="2225" b="1581"/>
          <a:stretch/>
        </p:blipFill>
        <p:spPr>
          <a:xfrm>
            <a:off x="4045750" y="75304"/>
            <a:ext cx="2812250" cy="2086983"/>
          </a:xfrm>
        </p:spPr>
      </p:pic>
    </p:spTree>
    <p:extLst>
      <p:ext uri="{BB962C8B-B14F-4D97-AF65-F5344CB8AC3E}">
        <p14:creationId xmlns:p14="http://schemas.microsoft.com/office/powerpoint/2010/main" val="7251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A6BA7C-6D9E-45A1-AA36-B69E21D25A2C}"/>
              </a:ext>
            </a:extLst>
          </p:cNvPr>
          <p:cNvSpPr txBox="1"/>
          <p:nvPr/>
        </p:nvSpPr>
        <p:spPr>
          <a:xfrm>
            <a:off x="254000" y="419100"/>
            <a:ext cx="63500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EB02D-2983-4BC7-9263-95B3D0E2CFAF}"/>
              </a:ext>
            </a:extLst>
          </p:cNvPr>
          <p:cNvSpPr/>
          <p:nvPr/>
        </p:nvSpPr>
        <p:spPr>
          <a:xfrm>
            <a:off x="184150" y="120651"/>
            <a:ext cx="6584950" cy="901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BD4916-6260-419C-95F9-A1AA195513C7}"/>
              </a:ext>
            </a:extLst>
          </p:cNvPr>
          <p:cNvSpPr txBox="1"/>
          <p:nvPr/>
        </p:nvSpPr>
        <p:spPr>
          <a:xfrm>
            <a:off x="184150" y="120651"/>
            <a:ext cx="675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Chaque stand est équipé de :</a:t>
            </a:r>
          </a:p>
          <a:p>
            <a:pPr lvl="0"/>
            <a:r>
              <a:rPr lang="fr-FR" sz="900" i="1" dirty="0">
                <a:solidFill>
                  <a:schemeClr val="bg1"/>
                </a:solidFill>
              </a:rPr>
              <a:t>1 table, 2 chaises (3 chaises sur les stands de 9 m²),</a:t>
            </a:r>
            <a:endParaRPr lang="fr-FR" sz="900" dirty="0">
              <a:solidFill>
                <a:schemeClr val="bg1"/>
              </a:solidFill>
            </a:endParaRPr>
          </a:p>
          <a:p>
            <a:pPr lvl="0"/>
            <a:r>
              <a:rPr lang="fr-FR" sz="900" i="1" dirty="0">
                <a:solidFill>
                  <a:schemeClr val="bg1"/>
                </a:solidFill>
              </a:rPr>
              <a:t>Enseigne drapeau</a:t>
            </a:r>
            <a:r>
              <a:rPr lang="fr-FR" sz="900" dirty="0">
                <a:solidFill>
                  <a:schemeClr val="bg1"/>
                </a:solidFill>
              </a:rPr>
              <a:t>- </a:t>
            </a:r>
            <a:r>
              <a:rPr lang="fr-FR" sz="900" i="1" dirty="0">
                <a:solidFill>
                  <a:schemeClr val="bg1"/>
                </a:solidFill>
              </a:rPr>
              <a:t>Coffret électrique 1 kW, 16A, mono, 3520W </a:t>
            </a:r>
            <a:r>
              <a:rPr lang="fr-FR" sz="900" dirty="0">
                <a:solidFill>
                  <a:schemeClr val="bg1"/>
                </a:solidFill>
              </a:rPr>
              <a:t>-</a:t>
            </a:r>
            <a:r>
              <a:rPr lang="fr-FR" sz="900" i="1" dirty="0">
                <a:solidFill>
                  <a:schemeClr val="bg1"/>
                </a:solidFill>
              </a:rPr>
              <a:t>Accès Wifi</a:t>
            </a:r>
            <a:r>
              <a:rPr lang="fr-FR" sz="9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fr-FR" sz="900" i="1" dirty="0">
                <a:solidFill>
                  <a:schemeClr val="bg1"/>
                </a:solidFill>
              </a:rPr>
              <a:t>Cloison de fond et 1 m de retour entre chaque stand sauf les extrémités </a:t>
            </a:r>
          </a:p>
          <a:p>
            <a:pPr lvl="0"/>
            <a:br>
              <a:rPr lang="fr-FR" sz="900" i="1" dirty="0">
                <a:solidFill>
                  <a:schemeClr val="bg1"/>
                </a:solidFill>
              </a:rPr>
            </a:br>
            <a:r>
              <a:rPr lang="fr-FR" sz="900" i="1" dirty="0">
                <a:solidFill>
                  <a:schemeClr val="bg1"/>
                </a:solidFill>
              </a:rPr>
              <a:t>Pour le mobilier hors dotation de base, vous trouverez plus de détails sur le site : http://aliance-mobilier.com/fr</a:t>
            </a:r>
            <a:endParaRPr lang="fr-FR" sz="9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81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0EFBF3-CAAC-4974-9B4E-AB63E50AA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34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53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65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100</Words>
  <Application>Microsoft Office PowerPoint</Application>
  <PresentationFormat>Format A4 (210 x 297 mm)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Avenir LT Std 35 Light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sélection de mobilier plus de choix sur</dc:title>
  <dc:creator>Frédérique MESPLES</dc:creator>
  <cp:lastModifiedBy>Aurélie Dousset</cp:lastModifiedBy>
  <cp:revision>14</cp:revision>
  <cp:lastPrinted>2019-12-13T14:16:45Z</cp:lastPrinted>
  <dcterms:created xsi:type="dcterms:W3CDTF">2019-12-13T07:18:01Z</dcterms:created>
  <dcterms:modified xsi:type="dcterms:W3CDTF">2020-03-04T15:06:56Z</dcterms:modified>
</cp:coreProperties>
</file>