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7" r:id="rId2"/>
  </p:sldIdLst>
  <p:sldSz cx="9906000" cy="6858000" type="A4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7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A09B-A903-45DB-A50D-5AF46B5D38E4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75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A09B-A903-45DB-A50D-5AF46B5D38E4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252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A09B-A903-45DB-A50D-5AF46B5D38E4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162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A09B-A903-45DB-A50D-5AF46B5D38E4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457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A09B-A903-45DB-A50D-5AF46B5D38E4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60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A09B-A903-45DB-A50D-5AF46B5D38E4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749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A09B-A903-45DB-A50D-5AF46B5D38E4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442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A09B-A903-45DB-A50D-5AF46B5D38E4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13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A09B-A903-45DB-A50D-5AF46B5D38E4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610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A09B-A903-45DB-A50D-5AF46B5D38E4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2541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A09B-A903-45DB-A50D-5AF46B5D38E4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06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A09B-A903-45DB-A50D-5AF46B5D38E4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359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42EE95-900C-42DD-9469-12AE62497008}"/>
              </a:ext>
            </a:extLst>
          </p:cNvPr>
          <p:cNvSpPr/>
          <p:nvPr/>
        </p:nvSpPr>
        <p:spPr>
          <a:xfrm>
            <a:off x="164322" y="409575"/>
            <a:ext cx="9407518" cy="607695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49BD537F-86CE-468D-BD06-AA80841B0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6217138-6DB9-49F3-89CB-D35E6AE09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558" y="3288640"/>
            <a:ext cx="5863905" cy="2839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fr-FR" sz="1200" b="1" dirty="0">
              <a:solidFill>
                <a:srgbClr val="FF0000"/>
              </a:solidFill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b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r-FR" altLang="fr-FR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Expéditeur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Manifestation : </a:t>
            </a: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RENCONTRES FRANCE HYDRO ELECTRICITE </a:t>
            </a:r>
            <a:b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Société :</a:t>
            </a:r>
            <a:b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 :</a:t>
            </a:r>
            <a:b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Numéro de stand 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Numéro de portable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803658-2DF1-35FE-0BB2-8DD51ED09E82}"/>
              </a:ext>
            </a:extLst>
          </p:cNvPr>
          <p:cNvSpPr/>
          <p:nvPr/>
        </p:nvSpPr>
        <p:spPr>
          <a:xfrm>
            <a:off x="565558" y="926862"/>
            <a:ext cx="7288122" cy="213807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482239C-CEB6-996E-80EC-2F0CBAB7633D}"/>
              </a:ext>
            </a:extLst>
          </p:cNvPr>
          <p:cNvSpPr txBox="1"/>
          <p:nvPr/>
        </p:nvSpPr>
        <p:spPr>
          <a:xfrm>
            <a:off x="649120" y="1065937"/>
            <a:ext cx="6932522" cy="1495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 Agora 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351 avenue du Midi 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47000 Agen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 </a:t>
            </a:r>
            <a:r>
              <a:rPr lang="fr-F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 place :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Aurélie Chaudruc-Bizet / 05 53 48 49 53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B2F475C-E29F-6CA6-8AF9-F85F555B644B}"/>
              </a:ext>
            </a:extLst>
          </p:cNvPr>
          <p:cNvSpPr txBox="1"/>
          <p:nvPr/>
        </p:nvSpPr>
        <p:spPr>
          <a:xfrm>
            <a:off x="649120" y="516144"/>
            <a:ext cx="252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Destinataire :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F8ADBEAD-1EDF-7980-D739-4C5DA42782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058" y="3886199"/>
            <a:ext cx="2827384" cy="1375167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166179B9-45E2-69BE-A1BD-8EC2A95897C3}"/>
              </a:ext>
            </a:extLst>
          </p:cNvPr>
          <p:cNvSpPr txBox="1"/>
          <p:nvPr/>
        </p:nvSpPr>
        <p:spPr>
          <a:xfrm>
            <a:off x="649120" y="2592530"/>
            <a:ext cx="4953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fr-FR" sz="1800" b="1" u="sng" dirty="0">
                <a:solidFill>
                  <a:srgbClr val="FF0000"/>
                </a:solidFill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LIVRAISON de 9h à 17h30</a:t>
            </a:r>
          </a:p>
        </p:txBody>
      </p:sp>
    </p:spTree>
    <p:extLst>
      <p:ext uri="{BB962C8B-B14F-4D97-AF65-F5344CB8AC3E}">
        <p14:creationId xmlns:p14="http://schemas.microsoft.com/office/powerpoint/2010/main" val="25163125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2055</TotalTime>
  <Words>50</Words>
  <Application>Microsoft Office PowerPoint</Application>
  <PresentationFormat>Format A4 (210 x 297 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Aurélie Dousset</dc:creator>
  <cp:lastModifiedBy>France Hydro</cp:lastModifiedBy>
  <cp:revision>20</cp:revision>
  <cp:lastPrinted>2021-06-22T09:20:57Z</cp:lastPrinted>
  <dcterms:created xsi:type="dcterms:W3CDTF">2020-02-20T15:44:50Z</dcterms:created>
  <dcterms:modified xsi:type="dcterms:W3CDTF">2024-02-07T17:12:04Z</dcterms:modified>
</cp:coreProperties>
</file>