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97" r:id="rId5"/>
  </p:sldIdLst>
  <p:sldSz cx="9906000" cy="6858000" type="A4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75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25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16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57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0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49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1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1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54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06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A09B-A903-45DB-A50D-5AF46B5D38E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1C97-BBAD-4D51-AF37-C1D8C3D6C0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59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maps/place/data=!4m2!3m1!1s0x47f719565cffffff:0x6c34491eac14aa9a?sa=X&amp;ved=1t:8290&amp;ictx=1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42EE95-900C-42DD-9469-12AE62497008}"/>
              </a:ext>
            </a:extLst>
          </p:cNvPr>
          <p:cNvSpPr/>
          <p:nvPr/>
        </p:nvSpPr>
        <p:spPr>
          <a:xfrm>
            <a:off x="164322" y="409575"/>
            <a:ext cx="9407518" cy="60769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9BD537F-86CE-468D-BD06-AA80841B0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217138-6DB9-49F3-89CB-D35E6AE09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558" y="3288640"/>
            <a:ext cx="5863905" cy="283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fr-FR" sz="1200" b="1" dirty="0">
              <a:solidFill>
                <a:srgbClr val="FF0000"/>
              </a:solidFill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Expéditeur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 :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RENCONTRES FRANCE HYDRO ELECTRICITE 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Société :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:</a:t>
            </a:r>
            <a:b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de stand 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de portable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03658-2DF1-35FE-0BB2-8DD51ED09E82}"/>
              </a:ext>
            </a:extLst>
          </p:cNvPr>
          <p:cNvSpPr/>
          <p:nvPr/>
        </p:nvSpPr>
        <p:spPr>
          <a:xfrm>
            <a:off x="565558" y="926862"/>
            <a:ext cx="4858319" cy="213807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82239C-CEB6-996E-80EC-2F0CBAB7633D}"/>
              </a:ext>
            </a:extLst>
          </p:cNvPr>
          <p:cNvSpPr txBox="1"/>
          <p:nvPr/>
        </p:nvSpPr>
        <p:spPr>
          <a:xfrm>
            <a:off x="649120" y="1065937"/>
            <a:ext cx="6932522" cy="1495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POLYDOME CLERMONT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Pl.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1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Mai,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63100 Clermont-Ferrand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sur place : Elsa GARACHON	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B2F475C-E29F-6CA6-8AF9-F85F555B644B}"/>
              </a:ext>
            </a:extLst>
          </p:cNvPr>
          <p:cNvSpPr txBox="1"/>
          <p:nvPr/>
        </p:nvSpPr>
        <p:spPr>
          <a:xfrm>
            <a:off x="649120" y="516144"/>
            <a:ext cx="25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Destinataire 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66179B9-45E2-69BE-A1BD-8EC2A95897C3}"/>
              </a:ext>
            </a:extLst>
          </p:cNvPr>
          <p:cNvSpPr txBox="1"/>
          <p:nvPr/>
        </p:nvSpPr>
        <p:spPr>
          <a:xfrm>
            <a:off x="649120" y="2592530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fr-FR" sz="1800" b="1" u="sng" dirty="0">
                <a:solidFill>
                  <a:srgbClr val="FF0000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LIVRAISON de 9h à 17h30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E7986C5-B77D-7E8C-34C4-12CB8319A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978" y="3859140"/>
            <a:ext cx="3963976" cy="176196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115684A-09E1-4FAC-4044-BE62CEFD1064}"/>
              </a:ext>
            </a:extLst>
          </p:cNvPr>
          <p:cNvSpPr txBox="1"/>
          <p:nvPr/>
        </p:nvSpPr>
        <p:spPr>
          <a:xfrm>
            <a:off x="6184949" y="1398175"/>
            <a:ext cx="28652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SACOCHES</a:t>
            </a:r>
          </a:p>
          <a:p>
            <a:pPr algn="ctr"/>
            <a:r>
              <a:rPr lang="fr-FR" sz="2800" b="1" u="sng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VISITEURS</a:t>
            </a:r>
            <a:endParaRPr lang="fr-FR" sz="2800" b="1" u="sng" dirty="0"/>
          </a:p>
        </p:txBody>
      </p:sp>
    </p:spTree>
    <p:extLst>
      <p:ext uri="{BB962C8B-B14F-4D97-AF65-F5344CB8AC3E}">
        <p14:creationId xmlns:p14="http://schemas.microsoft.com/office/powerpoint/2010/main" val="2516312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0a4cb5-6827-4c1b-90c9-fc224da3ee31">
      <Terms xmlns="http://schemas.microsoft.com/office/infopath/2007/PartnerControls"/>
    </lcf76f155ced4ddcb4097134ff3c332f>
    <TaxCatchAll xmlns="c9cb7310-ad20-4f7d-98ea-82bef6b2ac7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99A8440FB7E4CAFD5B363F1C6502F" ma:contentTypeVersion="13" ma:contentTypeDescription="Crée un document." ma:contentTypeScope="" ma:versionID="0d7f3e8a2846b25af9215ad940073d78">
  <xsd:schema xmlns:xsd="http://www.w3.org/2001/XMLSchema" xmlns:xs="http://www.w3.org/2001/XMLSchema" xmlns:p="http://schemas.microsoft.com/office/2006/metadata/properties" xmlns:ns2="7c0a4cb5-6827-4c1b-90c9-fc224da3ee31" xmlns:ns3="c9cb7310-ad20-4f7d-98ea-82bef6b2ac77" targetNamespace="http://schemas.microsoft.com/office/2006/metadata/properties" ma:root="true" ma:fieldsID="1c8b9481806cde9c3131294ccc452390" ns2:_="" ns3:_="">
    <xsd:import namespace="7c0a4cb5-6827-4c1b-90c9-fc224da3ee31"/>
    <xsd:import namespace="c9cb7310-ad20-4f7d-98ea-82bef6b2ac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0a4cb5-6827-4c1b-90c9-fc224da3ee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8916c04e-0183-4659-aa67-89173b85a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b7310-ad20-4f7d-98ea-82bef6b2ac7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0ebf726-0306-4baa-bbe3-badc7ce24e93}" ma:internalName="TaxCatchAll" ma:showField="CatchAllData" ma:web="c9cb7310-ad20-4f7d-98ea-82bef6b2a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9A0768-7685-4E45-9017-90A75A5F52B8}">
  <ds:schemaRefs>
    <ds:schemaRef ds:uri="http://schemas.microsoft.com/office/2006/metadata/properties"/>
    <ds:schemaRef ds:uri="http://schemas.microsoft.com/office/infopath/2007/PartnerControls"/>
    <ds:schemaRef ds:uri="7c0a4cb5-6827-4c1b-90c9-fc224da3ee31"/>
    <ds:schemaRef ds:uri="c9cb7310-ad20-4f7d-98ea-82bef6b2ac77"/>
  </ds:schemaRefs>
</ds:datastoreItem>
</file>

<file path=customXml/itemProps2.xml><?xml version="1.0" encoding="utf-8"?>
<ds:datastoreItem xmlns:ds="http://schemas.openxmlformats.org/officeDocument/2006/customXml" ds:itemID="{D83A6851-C3F6-4135-A544-19A220E302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F652B-8F7B-414B-8021-B3FC03E5E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0a4cb5-6827-4c1b-90c9-fc224da3ee31"/>
    <ds:schemaRef ds:uri="c9cb7310-ad20-4f7d-98ea-82bef6b2ac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2064</TotalTime>
  <Words>50</Words>
  <Application>Microsoft Office PowerPoint</Application>
  <PresentationFormat>Format A4 (210 x 297 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Dousset</dc:creator>
  <cp:lastModifiedBy>Aurélie DOUSSET</cp:lastModifiedBy>
  <cp:revision>21</cp:revision>
  <cp:lastPrinted>2021-06-22T09:20:57Z</cp:lastPrinted>
  <dcterms:created xsi:type="dcterms:W3CDTF">2020-02-20T15:44:50Z</dcterms:created>
  <dcterms:modified xsi:type="dcterms:W3CDTF">2025-01-14T13:13:30Z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0x010100EFA99A8440FB7E4CAFD5B363F1C6502F</vt:lpwstr>
  </property>
  <property fmtid="{D5CDD505-2E9C-101B-9397-08002B2CF9AE}" pid="3" name="Order">
    <vt:r8>21033400</vt:r8>
  </property>
</Properties>
</file>